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315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sk-SK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1DD0-9A86-4A74-9E43-E8D46AFC2E3F}" type="datetimeFigureOut">
              <a:rPr lang="sk-SK" smtClean="0"/>
              <a:pPr/>
              <a:t>14. 11. 2014</a:t>
            </a:fld>
            <a:endParaRPr lang="sk-SK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0E70-353F-44FE-B679-BBCF3DDAE64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1DD0-9A86-4A74-9E43-E8D46AFC2E3F}" type="datetimeFigureOut">
              <a:rPr lang="sk-SK" smtClean="0"/>
              <a:pPr/>
              <a:t>14. 11. 2014</a:t>
            </a:fld>
            <a:endParaRPr lang="sk-SK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0E70-353F-44FE-B679-BBCF3DDAE64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1DD0-9A86-4A74-9E43-E8D46AFC2E3F}" type="datetimeFigureOut">
              <a:rPr lang="sk-SK" smtClean="0"/>
              <a:pPr/>
              <a:t>14. 11. 2014</a:t>
            </a:fld>
            <a:endParaRPr lang="sk-SK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0E70-353F-44FE-B679-BBCF3DDAE64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1DD0-9A86-4A74-9E43-E8D46AFC2E3F}" type="datetimeFigureOut">
              <a:rPr lang="sk-SK" smtClean="0"/>
              <a:pPr/>
              <a:t>14. 11. 2014</a:t>
            </a:fld>
            <a:endParaRPr lang="sk-SK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0E70-353F-44FE-B679-BBCF3DDAE64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1DD0-9A86-4A74-9E43-E8D46AFC2E3F}" type="datetimeFigureOut">
              <a:rPr lang="sk-SK" smtClean="0"/>
              <a:pPr/>
              <a:t>14. 11. 2014</a:t>
            </a:fld>
            <a:endParaRPr lang="sk-SK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0E70-353F-44FE-B679-BBCF3DDAE64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1DD0-9A86-4A74-9E43-E8D46AFC2E3F}" type="datetimeFigureOut">
              <a:rPr lang="sk-SK" smtClean="0"/>
              <a:pPr/>
              <a:t>14. 11. 2014</a:t>
            </a:fld>
            <a:endParaRPr lang="sk-SK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0E70-353F-44FE-B679-BBCF3DDAE64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1DD0-9A86-4A74-9E43-E8D46AFC2E3F}" type="datetimeFigureOut">
              <a:rPr lang="sk-SK" smtClean="0"/>
              <a:pPr/>
              <a:t>14. 11. 2014</a:t>
            </a:fld>
            <a:endParaRPr lang="sk-SK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0E70-353F-44FE-B679-BBCF3DDAE64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1DD0-9A86-4A74-9E43-E8D46AFC2E3F}" type="datetimeFigureOut">
              <a:rPr lang="sk-SK" smtClean="0"/>
              <a:pPr/>
              <a:t>14. 11. 2014</a:t>
            </a:fld>
            <a:endParaRPr lang="sk-SK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0E70-353F-44FE-B679-BBCF3DDAE64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1DD0-9A86-4A74-9E43-E8D46AFC2E3F}" type="datetimeFigureOut">
              <a:rPr lang="sk-SK" smtClean="0"/>
              <a:pPr/>
              <a:t>14. 11. 2014</a:t>
            </a:fld>
            <a:endParaRPr lang="sk-SK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0E70-353F-44FE-B679-BBCF3DDAE64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1DD0-9A86-4A74-9E43-E8D46AFC2E3F}" type="datetimeFigureOut">
              <a:rPr lang="sk-SK" smtClean="0"/>
              <a:pPr/>
              <a:t>14. 11. 2014</a:t>
            </a:fld>
            <a:endParaRPr lang="sk-SK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0E70-353F-44FE-B679-BBCF3DDAE64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1DD0-9A86-4A74-9E43-E8D46AFC2E3F}" type="datetimeFigureOut">
              <a:rPr lang="sk-SK" smtClean="0"/>
              <a:pPr/>
              <a:t>14. 11. 2014</a:t>
            </a:fld>
            <a:endParaRPr lang="sk-SK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50E70-353F-44FE-B679-BBCF3DDAE64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sk-SK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sk-SK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81DD0-9A86-4A74-9E43-E8D46AFC2E3F}" type="datetimeFigureOut">
              <a:rPr lang="sk-SK" smtClean="0"/>
              <a:pPr/>
              <a:t>14. 11. 2014</a:t>
            </a:fld>
            <a:endParaRPr lang="sk-SK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50E70-353F-44FE-B679-BBCF3DDAE64A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Felvidék kulturális öröksége	</a:t>
            </a:r>
            <a:endParaRPr lang="sk-SK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Régmúlt és jelen</a:t>
            </a:r>
            <a:endParaRPr lang="sk-SK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Tartalom helye 3" descr="DSC010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64032" y="1600200"/>
            <a:ext cx="3415935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Tartalom helye 3" descr="DSC010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64032" y="1600200"/>
            <a:ext cx="3415935" cy="45259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Tartalom helye 3" descr="DSC010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64032" y="1600200"/>
            <a:ext cx="3415935" cy="45259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Tartalom helye 3" descr="DSC010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64032" y="1600200"/>
            <a:ext cx="3415935" cy="4525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Tartalom helye 3" descr="DSC011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64032" y="1600200"/>
            <a:ext cx="3415935" cy="45259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Tartalom helye 3" descr="DSC011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64032" y="1600200"/>
            <a:ext cx="3415935" cy="45259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Tartalom helye 3" descr="DSC011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64032" y="1600200"/>
            <a:ext cx="3415935" cy="452596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Tartalom helye 3" descr="DSC011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64032" y="1600200"/>
            <a:ext cx="3415935" cy="45259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Tartalom helye 6" descr="magyarbő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43305" y="1600200"/>
            <a:ext cx="4257389" cy="452596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Tartalom helye 3" descr="úrihimzé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7732" y="1600200"/>
            <a:ext cx="4428535" cy="452596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Felvidék néphagyománya</a:t>
            </a:r>
          </a:p>
          <a:p>
            <a:r>
              <a:rPr lang="sk-SK" dirty="0" smtClean="0"/>
              <a:t>Felvidék neves városai</a:t>
            </a:r>
          </a:p>
          <a:p>
            <a:r>
              <a:rPr lang="sk-SK" dirty="0" smtClean="0"/>
              <a:t>Írók, neves személyiségek</a:t>
            </a:r>
          </a:p>
          <a:p>
            <a:r>
              <a:rPr lang="sk-SK" smtClean="0"/>
              <a:t>Szlovák-magyar viszonyok - kitekintés</a:t>
            </a:r>
            <a:endParaRPr lang="sk-SK" dirty="0" smtClean="0"/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Bodrogszentes</a:t>
            </a:r>
            <a:endParaRPr lang="sk-SK" dirty="0"/>
          </a:p>
        </p:txBody>
      </p:sp>
      <p:pic>
        <p:nvPicPr>
          <p:cNvPr id="4" name="Tartalom helye 3" descr="szent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Abaújszina</a:t>
            </a:r>
            <a:endParaRPr lang="sk-SK" dirty="0"/>
          </a:p>
        </p:txBody>
      </p:sp>
      <p:pic>
        <p:nvPicPr>
          <p:cNvPr id="4" name="Tartalom helye 3" descr="terito_szina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Tartalom helye 3" descr="terito_szina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Tartalom helye 3" descr="terito_szina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Tartalom helye 3" descr="terito_szina_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Tartalom helye 3" descr="terito_szina_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Alsómihályi</a:t>
            </a:r>
            <a:endParaRPr lang="sk-SK" dirty="0"/>
          </a:p>
        </p:txBody>
      </p:sp>
      <p:pic>
        <p:nvPicPr>
          <p:cNvPr id="4" name="Tartalom helye 3" descr="terito_barson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84166"/>
            <a:ext cx="8229600" cy="435803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Neves városok</a:t>
            </a:r>
            <a:endParaRPr lang="sk-SK" dirty="0"/>
          </a:p>
        </p:txBody>
      </p:sp>
      <p:pic>
        <p:nvPicPr>
          <p:cNvPr id="5" name="Tartalom helye 4" descr="pozson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4308" y="1600200"/>
            <a:ext cx="8055384" cy="4525963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Nagyszombat (Trnava)</a:t>
            </a:r>
            <a:endParaRPr lang="sk-SK" dirty="0"/>
          </a:p>
        </p:txBody>
      </p:sp>
      <p:pic>
        <p:nvPicPr>
          <p:cNvPr id="4" name="Tartalom helye 3" descr="trnav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13306" y="1600200"/>
            <a:ext cx="6517387" cy="4525963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Trencsén </a:t>
            </a:r>
            <a:endParaRPr lang="sk-SK" dirty="0"/>
          </a:p>
        </p:txBody>
      </p:sp>
      <p:pic>
        <p:nvPicPr>
          <p:cNvPr id="4" name="Tartalom helye 3" descr="trencin_va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26973" y="1600200"/>
            <a:ext cx="6890053" cy="452596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Felvidék</a:t>
            </a:r>
            <a:endParaRPr lang="sk-SK" dirty="0"/>
          </a:p>
        </p:txBody>
      </p:sp>
      <p:pic>
        <p:nvPicPr>
          <p:cNvPr id="5" name="Tartalom helye 4" descr="szlovákia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71662" y="1848644"/>
            <a:ext cx="5400675" cy="4029075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Nyitra</a:t>
            </a:r>
            <a:endParaRPr lang="sk-SK" dirty="0"/>
          </a:p>
        </p:txBody>
      </p:sp>
      <p:pic>
        <p:nvPicPr>
          <p:cNvPr id="4" name="Tartalom helye 3" descr="nitr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25" y="1924844"/>
            <a:ext cx="7143750" cy="3876675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Léva</a:t>
            </a:r>
            <a:endParaRPr lang="sk-SK" dirty="0"/>
          </a:p>
        </p:txBody>
      </p:sp>
      <p:pic>
        <p:nvPicPr>
          <p:cNvPr id="4" name="Tartalom helye 3" descr="levic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23230"/>
            <a:ext cx="8229600" cy="3879902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Zólyom</a:t>
            </a:r>
            <a:endParaRPr lang="sk-SK" dirty="0"/>
          </a:p>
        </p:txBody>
      </p:sp>
      <p:pic>
        <p:nvPicPr>
          <p:cNvPr id="5" name="Tartalom helye 4" descr="zvolen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Besztercebánya</a:t>
            </a:r>
            <a:endParaRPr lang="sk-SK" dirty="0"/>
          </a:p>
        </p:txBody>
      </p:sp>
      <p:pic>
        <p:nvPicPr>
          <p:cNvPr id="4" name="Tartalom helye 3" descr="banska-bystric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00705" y="1600200"/>
            <a:ext cx="6742589" cy="4525963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Zsolna</a:t>
            </a:r>
            <a:endParaRPr lang="sk-SK" dirty="0"/>
          </a:p>
        </p:txBody>
      </p:sp>
      <p:pic>
        <p:nvPicPr>
          <p:cNvPr id="5" name="Tartalom helye 4" descr="zilina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9184" y="1600200"/>
            <a:ext cx="6785631" cy="4525963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Losonc</a:t>
            </a:r>
            <a:endParaRPr lang="sk-SK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3391084" cy="4527097"/>
          </a:xfrm>
        </p:spPr>
      </p:pic>
      <p:pic>
        <p:nvPicPr>
          <p:cNvPr id="6" name="Zástupný symbol obsah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38631"/>
            <a:ext cx="4038600" cy="2849100"/>
          </a:xfrm>
        </p:spPr>
      </p:pic>
    </p:spTree>
    <p:extLst>
      <p:ext uri="{BB962C8B-B14F-4D97-AF65-F5344CB8AC3E}">
        <p14:creationId xmlns:p14="http://schemas.microsoft.com/office/powerpoint/2010/main" val="4088373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Poprád</a:t>
            </a:r>
            <a:endParaRPr lang="sk-SK" dirty="0"/>
          </a:p>
        </p:txBody>
      </p:sp>
      <p:pic>
        <p:nvPicPr>
          <p:cNvPr id="4" name="Tartalom helye 3" descr="popra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Eperjes</a:t>
            </a:r>
            <a:endParaRPr lang="sk-SK" dirty="0"/>
          </a:p>
        </p:txBody>
      </p:sp>
      <p:pic>
        <p:nvPicPr>
          <p:cNvPr id="4" name="Tartalom helye 3" descr="Preso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97172" y="1600200"/>
            <a:ext cx="6949655" cy="4525963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Rimaszombat</a:t>
            </a:r>
            <a:endParaRPr lang="sk-SK" dirty="0"/>
          </a:p>
        </p:txBody>
      </p:sp>
      <p:pic>
        <p:nvPicPr>
          <p:cNvPr id="4" name="Tartalom helye 3" descr="rimavska-sobota-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Komárom</a:t>
            </a:r>
            <a:endParaRPr lang="sk-SK" dirty="0"/>
          </a:p>
        </p:txBody>
      </p:sp>
      <p:pic>
        <p:nvPicPr>
          <p:cNvPr id="4" name="Tartalom helye 3" descr="komaro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Magyar nemzetiségi kisebbség eloszlása Felvidéken</a:t>
            </a:r>
            <a:endParaRPr lang="sk-SK" dirty="0"/>
          </a:p>
        </p:txBody>
      </p:sp>
      <p:pic>
        <p:nvPicPr>
          <p:cNvPr id="4" name="Tartalom helye 3" descr="szlováki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6996" y="2829574"/>
            <a:ext cx="5430008" cy="2067214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Bártfa</a:t>
            </a:r>
            <a:endParaRPr lang="sk-SK" dirty="0"/>
          </a:p>
        </p:txBody>
      </p:sp>
      <p:pic>
        <p:nvPicPr>
          <p:cNvPr id="4" name="Tartalom helye 3" descr="bartf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Kassa</a:t>
            </a:r>
            <a:endParaRPr lang="sk-SK" dirty="0"/>
          </a:p>
        </p:txBody>
      </p:sp>
      <p:pic>
        <p:nvPicPr>
          <p:cNvPr id="4" name="Tartalom helye 3" descr="Kosice_(Slovakia)_-_St._Elizabeth's_Catedral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Lőcse</a:t>
            </a:r>
            <a:endParaRPr lang="sk-SK" dirty="0"/>
          </a:p>
        </p:txBody>
      </p:sp>
      <p:pic>
        <p:nvPicPr>
          <p:cNvPr id="6" name="Tartalom helye 5" descr="Levoca_old_townhal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Lőcse</a:t>
            </a:r>
            <a:endParaRPr lang="sk-SK" dirty="0"/>
          </a:p>
        </p:txBody>
      </p:sp>
      <p:pic>
        <p:nvPicPr>
          <p:cNvPr id="4" name="Tartalom helye 3" descr="lőcs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5758" y="1600200"/>
            <a:ext cx="3592483" cy="4525963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Írók, művészek</a:t>
            </a:r>
            <a:br>
              <a:rPr lang="sk-SK" dirty="0" smtClean="0"/>
            </a:br>
            <a:r>
              <a:rPr lang="sk-SK" dirty="0" smtClean="0"/>
              <a:t>Balassi Bálint</a:t>
            </a:r>
            <a:endParaRPr lang="sk-SK" dirty="0"/>
          </a:p>
        </p:txBody>
      </p:sp>
      <p:pic>
        <p:nvPicPr>
          <p:cNvPr id="4" name="Tartalom helye 3" descr="balass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82083" y="1600200"/>
            <a:ext cx="3179833" cy="4525963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Kármán József</a:t>
            </a:r>
            <a:endParaRPr lang="sk-SK" dirty="0"/>
          </a:p>
        </p:txBody>
      </p:sp>
      <p:pic>
        <p:nvPicPr>
          <p:cNvPr id="4" name="Tartalom helye 3" descr="karmanj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87913" y="1600200"/>
            <a:ext cx="3168174" cy="4525963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Jókai Mór</a:t>
            </a:r>
            <a:endParaRPr lang="sk-SK" dirty="0"/>
          </a:p>
        </p:txBody>
      </p:sp>
      <p:pic>
        <p:nvPicPr>
          <p:cNvPr id="4" name="Tartalom helye 3" descr="Maurus_Jokai_Lith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8475" y="1600200"/>
            <a:ext cx="3007050" cy="4525963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Tompa Mihály</a:t>
            </a:r>
            <a:endParaRPr lang="sk-SK" dirty="0"/>
          </a:p>
        </p:txBody>
      </p:sp>
      <p:pic>
        <p:nvPicPr>
          <p:cNvPr id="5" name="Tartalom helye 4" descr="tompa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7375" y="2062956"/>
            <a:ext cx="5429250" cy="3600450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Mikszáth Kálmán</a:t>
            </a:r>
            <a:endParaRPr lang="sk-SK" dirty="0"/>
          </a:p>
        </p:txBody>
      </p:sp>
      <p:pic>
        <p:nvPicPr>
          <p:cNvPr id="4" name="Tartalom helye 3" descr="mikszath_szobor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5294" y="1600200"/>
            <a:ext cx="3393412" cy="4525963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Madách Imre</a:t>
            </a:r>
            <a:endParaRPr lang="sk-SK" dirty="0"/>
          </a:p>
        </p:txBody>
      </p:sp>
      <p:pic>
        <p:nvPicPr>
          <p:cNvPr id="4" name="Tartalom helye 3" descr="madac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95717" y="1600200"/>
            <a:ext cx="3352565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Népviselet, népművészet</a:t>
            </a:r>
            <a:endParaRPr lang="sk-SK" dirty="0"/>
          </a:p>
        </p:txBody>
      </p:sp>
      <p:pic>
        <p:nvPicPr>
          <p:cNvPr id="4" name="Tartalom helye 3" descr="kékfestő műhely_púcho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87079" y="1600200"/>
            <a:ext cx="7169842" cy="4525963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Reviczky Gyula</a:t>
            </a:r>
            <a:endParaRPr lang="sk-SK" dirty="0"/>
          </a:p>
        </p:txBody>
      </p:sp>
      <p:pic>
        <p:nvPicPr>
          <p:cNvPr id="4" name="Tartalom helye 3" descr="reviczky_gyul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67645" y="1600200"/>
            <a:ext cx="4008710" cy="4525963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Márai Sándor</a:t>
            </a:r>
            <a:endParaRPr lang="sk-SK" dirty="0"/>
          </a:p>
        </p:txBody>
      </p:sp>
      <p:pic>
        <p:nvPicPr>
          <p:cNvPr id="4" name="Tartalom helye 3" descr="mara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Szinyei Merse Pál</a:t>
            </a:r>
            <a:endParaRPr lang="sk-SK" dirty="0"/>
          </a:p>
        </p:txBody>
      </p:sp>
      <p:pic>
        <p:nvPicPr>
          <p:cNvPr id="6" name="Tartalom helye 5" descr="szinyei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06874" y="1600200"/>
            <a:ext cx="3530251" cy="4525963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Csontváry Kosztka Tivadar</a:t>
            </a:r>
            <a:endParaRPr lang="sk-SK" dirty="0"/>
          </a:p>
        </p:txBody>
      </p:sp>
      <p:pic>
        <p:nvPicPr>
          <p:cNvPr id="4" name="Tartalom helye 3" descr="Csontváry_Önarcké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87087" y="1600200"/>
            <a:ext cx="2569826" cy="4525963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Mednyánszky László</a:t>
            </a:r>
            <a:endParaRPr lang="sk-SK" dirty="0"/>
          </a:p>
        </p:txBody>
      </p:sp>
      <p:pic>
        <p:nvPicPr>
          <p:cNvPr id="4" name="Tartalom helye 3" descr="mednyanszk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61232" y="2887821"/>
            <a:ext cx="1621536" cy="1950720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Lehár Ferenc</a:t>
            </a:r>
            <a:endParaRPr lang="sk-SK" dirty="0"/>
          </a:p>
        </p:txBody>
      </p:sp>
      <p:pic>
        <p:nvPicPr>
          <p:cNvPr id="4" name="Tartalom helye 3" descr="leha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65120" y="2567781"/>
            <a:ext cx="3413760" cy="2590800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Blaha Lujza</a:t>
            </a:r>
            <a:endParaRPr lang="sk-SK" dirty="0"/>
          </a:p>
        </p:txBody>
      </p:sp>
      <p:pic>
        <p:nvPicPr>
          <p:cNvPr id="4" name="Tartalom helye 3" descr="Blaha_Lujza_10._SZÁM._1896._43._ÉVFOLYA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7245" y="1600200"/>
            <a:ext cx="2729510" cy="4525963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Jedlik Ányos</a:t>
            </a:r>
            <a:endParaRPr lang="sk-SK" dirty="0"/>
          </a:p>
        </p:txBody>
      </p:sp>
      <p:pic>
        <p:nvPicPr>
          <p:cNvPr id="4" name="Tartalom helye 3" descr="jedlik_anyos_feltalal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8370" y="1600200"/>
            <a:ext cx="4307259" cy="4525963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Magyar-szlovák viszonyok</a:t>
            </a:r>
            <a:endParaRPr lang="sk-SK" dirty="0"/>
          </a:p>
        </p:txBody>
      </p:sp>
      <p:pic>
        <p:nvPicPr>
          <p:cNvPr id="5" name="Tartalom helye 4" descr="Ludovit_Stu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80944" y="1696053"/>
            <a:ext cx="3182112" cy="4334256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Pavol Országh-Hviezdoslav</a:t>
            </a:r>
            <a:endParaRPr lang="sk-SK" dirty="0"/>
          </a:p>
        </p:txBody>
      </p:sp>
      <p:pic>
        <p:nvPicPr>
          <p:cNvPr id="4" name="Tartalom helye 3" descr="Hviezdoslav_fot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69473" y="1600200"/>
            <a:ext cx="2805054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Kékfestő műhely</a:t>
            </a:r>
            <a:endParaRPr lang="sk-SK" dirty="0"/>
          </a:p>
        </p:txBody>
      </p:sp>
      <p:pic>
        <p:nvPicPr>
          <p:cNvPr id="4" name="Tartalom helye 3" descr="kékfestő műhely_púchov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2639" y="1600200"/>
            <a:ext cx="3398721" cy="45259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Tartalom helye 3" descr="kékfestő műhely_púchov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31838" y="1600200"/>
            <a:ext cx="6880324" cy="452596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Tartalom helye 3" descr="DSC010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64032" y="1600200"/>
            <a:ext cx="3415935" cy="452596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Tartalom helye 3" descr="DSC010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64032" y="1600200"/>
            <a:ext cx="3415935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89</Words>
  <Application>Microsoft Office PowerPoint</Application>
  <PresentationFormat>Prezentácia na obrazovke (4:3)</PresentationFormat>
  <Paragraphs>46</Paragraphs>
  <Slides>59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59</vt:i4>
      </vt:variant>
    </vt:vector>
  </HeadingPairs>
  <TitlesOfParts>
    <vt:vector size="60" baseType="lpstr">
      <vt:lpstr>Office-téma</vt:lpstr>
      <vt:lpstr>Felvidék kulturális öröksége </vt:lpstr>
      <vt:lpstr>Prezentácia programu PowerPoint</vt:lpstr>
      <vt:lpstr>Felvidék</vt:lpstr>
      <vt:lpstr>Magyar nemzetiségi kisebbség eloszlása Felvidéken</vt:lpstr>
      <vt:lpstr>Népviselet, népművészet</vt:lpstr>
      <vt:lpstr>Kékfestő műhely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Bodrogszentes</vt:lpstr>
      <vt:lpstr>Abaújszina</vt:lpstr>
      <vt:lpstr>Prezentácia programu PowerPoint</vt:lpstr>
      <vt:lpstr>Prezentácia programu PowerPoint</vt:lpstr>
      <vt:lpstr>Prezentácia programu PowerPoint</vt:lpstr>
      <vt:lpstr>Prezentácia programu PowerPoint</vt:lpstr>
      <vt:lpstr>Alsómihályi</vt:lpstr>
      <vt:lpstr>Neves városok</vt:lpstr>
      <vt:lpstr>Nagyszombat (Trnava)</vt:lpstr>
      <vt:lpstr>Trencsén </vt:lpstr>
      <vt:lpstr>Nyitra</vt:lpstr>
      <vt:lpstr>Léva</vt:lpstr>
      <vt:lpstr>Zólyom</vt:lpstr>
      <vt:lpstr>Besztercebánya</vt:lpstr>
      <vt:lpstr>Zsolna</vt:lpstr>
      <vt:lpstr>Losonc</vt:lpstr>
      <vt:lpstr>Poprád</vt:lpstr>
      <vt:lpstr>Eperjes</vt:lpstr>
      <vt:lpstr>Rimaszombat</vt:lpstr>
      <vt:lpstr>Komárom</vt:lpstr>
      <vt:lpstr>Bártfa</vt:lpstr>
      <vt:lpstr>Kassa</vt:lpstr>
      <vt:lpstr>Lőcse</vt:lpstr>
      <vt:lpstr>Lőcse</vt:lpstr>
      <vt:lpstr>Írók, művészek Balassi Bálint</vt:lpstr>
      <vt:lpstr>Kármán József</vt:lpstr>
      <vt:lpstr>Jókai Mór</vt:lpstr>
      <vt:lpstr>Tompa Mihály</vt:lpstr>
      <vt:lpstr>Mikszáth Kálmán</vt:lpstr>
      <vt:lpstr>Madách Imre</vt:lpstr>
      <vt:lpstr>Reviczky Gyula</vt:lpstr>
      <vt:lpstr>Márai Sándor</vt:lpstr>
      <vt:lpstr>Szinyei Merse Pál</vt:lpstr>
      <vt:lpstr>Csontváry Kosztka Tivadar</vt:lpstr>
      <vt:lpstr>Mednyánszky László</vt:lpstr>
      <vt:lpstr>Lehár Ferenc</vt:lpstr>
      <vt:lpstr>Blaha Lujza</vt:lpstr>
      <vt:lpstr>Jedlik Ányos</vt:lpstr>
      <vt:lpstr>Magyar-szlovák viszonyok</vt:lpstr>
      <vt:lpstr>Pavol Országh-Hviezdoslav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Felvidék kulturális öröksége</dc:title>
  <dc:creator>sziszi</dc:creator>
  <cp:lastModifiedBy>refomata05</cp:lastModifiedBy>
  <cp:revision>83</cp:revision>
  <dcterms:created xsi:type="dcterms:W3CDTF">2014-11-08T08:59:58Z</dcterms:created>
  <dcterms:modified xsi:type="dcterms:W3CDTF">2014-11-14T06:37:46Z</dcterms:modified>
</cp:coreProperties>
</file>