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lapértelmezett szakasz" id="{0B1826F5-ED45-4E90-A3ED-EF03DB893EC4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C624-9E29-490B-BCBB-C9184B93E90E}" type="datetimeFigureOut">
              <a:rPr lang="hu-HU" smtClean="0"/>
              <a:t>2018. 07. 06.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DAB3-4359-4BD0-AC79-AAC5449D5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08460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C624-9E29-490B-BCBB-C9184B93E90E}" type="datetimeFigureOut">
              <a:rPr lang="hu-HU" smtClean="0"/>
              <a:t>2018. 07. 06.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DAB3-4359-4BD0-AC79-AAC5449D5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5344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C624-9E29-490B-BCBB-C9184B93E90E}" type="datetimeFigureOut">
              <a:rPr lang="hu-HU" smtClean="0"/>
              <a:t>2018. 07. 06.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DAB3-4359-4BD0-AC79-AAC5449D5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5600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C624-9E29-490B-BCBB-C9184B93E90E}" type="datetimeFigureOut">
              <a:rPr lang="hu-HU" smtClean="0"/>
              <a:t>2018. 07. 06.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DAB3-4359-4BD0-AC79-AAC5449D5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5876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C624-9E29-490B-BCBB-C9184B93E90E}" type="datetimeFigureOut">
              <a:rPr lang="hu-HU" smtClean="0"/>
              <a:t>2018. 07. 06.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DAB3-4359-4BD0-AC79-AAC5449D5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02207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C624-9E29-490B-BCBB-C9184B93E90E}" type="datetimeFigureOut">
              <a:rPr lang="hu-HU" smtClean="0"/>
              <a:t>2018. 07. 06.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DAB3-4359-4BD0-AC79-AAC5449D5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30801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C624-9E29-490B-BCBB-C9184B93E90E}" type="datetimeFigureOut">
              <a:rPr lang="hu-HU" smtClean="0"/>
              <a:t>2018. 07. 06.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DAB3-4359-4BD0-AC79-AAC5449D5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729529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C624-9E29-490B-BCBB-C9184B93E90E}" type="datetimeFigureOut">
              <a:rPr lang="hu-HU" smtClean="0"/>
              <a:t>2018. 07. 06.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DAB3-4359-4BD0-AC79-AAC5449D5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7355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C624-9E29-490B-BCBB-C9184B93E90E}" type="datetimeFigureOut">
              <a:rPr lang="hu-HU" smtClean="0"/>
              <a:t>2018. 07. 06.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DAB3-4359-4BD0-AC79-AAC5449D5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24744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C624-9E29-490B-BCBB-C9184B93E90E}" type="datetimeFigureOut">
              <a:rPr lang="hu-HU" smtClean="0"/>
              <a:t>2018. 07. 06.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DAB3-4359-4BD0-AC79-AAC5449D5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77152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9C624-9E29-490B-BCBB-C9184B93E90E}" type="datetimeFigureOut">
              <a:rPr lang="hu-HU" smtClean="0"/>
              <a:t>2018. 07. 06.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37DAB3-4359-4BD0-AC79-AAC5449D5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6517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9C624-9E29-490B-BCBB-C9184B93E90E}" type="datetimeFigureOut">
              <a:rPr lang="hu-HU" smtClean="0"/>
              <a:t>2018. 07. 06.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7DAB3-4359-4BD0-AC79-AAC5449D593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6279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elhasználó\Desktop\Hajnalcsillag képek\DSCF739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383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35696" y="332656"/>
            <a:ext cx="7772400" cy="1470025"/>
          </a:xfrm>
        </p:spPr>
        <p:txBody>
          <a:bodyPr/>
          <a:lstStyle/>
          <a:p>
            <a:r>
              <a:rPr lang="hu-HU" dirty="0"/>
              <a:t>Hajnalcsillag Hittantábor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743200" y="1674701"/>
            <a:ext cx="6400800" cy="1752600"/>
          </a:xfrm>
        </p:spPr>
        <p:txBody>
          <a:bodyPr/>
          <a:lstStyle/>
          <a:p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Kerkafalva</a:t>
            </a:r>
          </a:p>
          <a:p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2018.07.2-6</a:t>
            </a:r>
          </a:p>
        </p:txBody>
      </p:sp>
    </p:spTree>
    <p:extLst>
      <p:ext uri="{BB962C8B-B14F-4D97-AF65-F5344CB8AC3E}">
        <p14:creationId xmlns:p14="http://schemas.microsoft.com/office/powerpoint/2010/main" val="4179148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" y="26506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618595"/>
            <a:ext cx="3782547" cy="2836911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32656"/>
            <a:ext cx="4032448" cy="302433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789040"/>
            <a:ext cx="3707904" cy="2780928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0324"/>
            <a:ext cx="3227851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64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16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548680"/>
            <a:ext cx="3161324" cy="2370993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69" y="3284984"/>
            <a:ext cx="4427579" cy="332068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4" y="188640"/>
            <a:ext cx="3785368" cy="2839026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34116"/>
            <a:ext cx="4150312" cy="311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948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03" y="-13568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7488831" cy="1143000"/>
          </a:xfrm>
        </p:spPr>
        <p:txBody>
          <a:bodyPr/>
          <a:lstStyle/>
          <a:p>
            <a:r>
              <a:rPr lang="hu-HU" dirty="0"/>
              <a:t>Találkozzunk jövőre ugyanitt!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35021"/>
            <a:ext cx="7488831" cy="5616623"/>
          </a:xfrm>
        </p:spPr>
      </p:pic>
    </p:spTree>
    <p:extLst>
      <p:ext uri="{BB962C8B-B14F-4D97-AF65-F5344CB8AC3E}">
        <p14:creationId xmlns:p14="http://schemas.microsoft.com/office/powerpoint/2010/main" val="1679621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55976" y="908720"/>
            <a:ext cx="3672408" cy="2754306"/>
          </a:xfrm>
          <a:prstGeom prst="rect">
            <a:avLst/>
          </a:prstGeom>
        </p:spPr>
      </p:pic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92696"/>
            <a:ext cx="3974570" cy="2980928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Lovaglás reggelente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977680"/>
            <a:ext cx="3840427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913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Csoportfoglalkozások délelőttönként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77072"/>
            <a:ext cx="3974570" cy="2980928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962593"/>
            <a:ext cx="3851920" cy="288894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193366"/>
            <a:ext cx="3396864" cy="2547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11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ép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" y="24723"/>
            <a:ext cx="9144000" cy="6858000"/>
          </a:xfrm>
          <a:prstGeom prst="rect">
            <a:avLst/>
          </a:prstGeom>
        </p:spPr>
      </p:pic>
      <p:pic>
        <p:nvPicPr>
          <p:cNvPr id="12" name="Kép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0" y="620688"/>
            <a:ext cx="3491880" cy="261891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483768" y="491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Szórakoztató ügyességi</a:t>
            </a:r>
            <a:b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hu-HU" sz="4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versenyek</a:t>
            </a:r>
          </a:p>
        </p:txBody>
      </p:sp>
      <p:pic>
        <p:nvPicPr>
          <p:cNvPr id="8" name="Tartalom helye 7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573016"/>
            <a:ext cx="4166592" cy="3124944"/>
          </a:xfr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453723"/>
            <a:ext cx="4073155" cy="305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852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8" y="3019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Íjazás a szabadban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645024"/>
            <a:ext cx="3881404" cy="2911053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6" y="3284984"/>
            <a:ext cx="4355976" cy="326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04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Áhitat</a:t>
            </a:r>
            <a:r>
              <a:rPr lang="hu-HU" dirty="0"/>
              <a:t> reggelenként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3673624"/>
            <a:ext cx="4032448" cy="3024336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923928" cy="2942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5488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" y="26506"/>
            <a:ext cx="9144000" cy="6858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560" y="188640"/>
            <a:ext cx="4144879" cy="3108658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988840" y="153866"/>
            <a:ext cx="8229600" cy="114300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tx1">
                    <a:lumMod val="95000"/>
                    <a:lumOff val="5000"/>
                  </a:schemeClr>
                </a:solidFill>
              </a:rPr>
              <a:t>Ebéd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645024"/>
            <a:ext cx="3878560" cy="2908920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66692"/>
            <a:ext cx="4372000" cy="327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703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09" y="811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1980728" y="68032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u-HU" dirty="0"/>
              <a:t>Készség fejlesztő</a:t>
            </a:r>
            <a:br>
              <a:rPr lang="hu-HU" dirty="0"/>
            </a:br>
            <a:r>
              <a:rPr lang="hu-HU" dirty="0"/>
              <a:t>foglalkozások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729416"/>
            <a:ext cx="3780122" cy="2835092"/>
          </a:xfr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69793"/>
            <a:ext cx="3939119" cy="295433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9740" y="216835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10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" y="26506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Életképek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268760"/>
            <a:ext cx="3974570" cy="2980928"/>
          </a:xfr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76672"/>
            <a:ext cx="3059832" cy="229487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425170"/>
            <a:ext cx="3695395" cy="277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44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</Words>
  <Application>Microsoft Office PowerPoint</Application>
  <PresentationFormat>Diavetítés a képernyőre (4:3 oldalarány)</PresentationFormat>
  <Paragraphs>12</Paragraphs>
  <Slides>12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12</vt:i4>
      </vt:variant>
    </vt:vector>
  </HeadingPairs>
  <TitlesOfParts>
    <vt:vector size="15" baseType="lpstr">
      <vt:lpstr>Arial</vt:lpstr>
      <vt:lpstr>Calibri</vt:lpstr>
      <vt:lpstr>Office-téma</vt:lpstr>
      <vt:lpstr>Hajnalcsillag Hittantábor</vt:lpstr>
      <vt:lpstr>Lovaglás reggelente</vt:lpstr>
      <vt:lpstr>Csoportfoglalkozások délelőttönként</vt:lpstr>
      <vt:lpstr>Szórakoztató ügyességi  versenyek</vt:lpstr>
      <vt:lpstr>Íjazás a szabadban</vt:lpstr>
      <vt:lpstr>Áhitat reggelenként</vt:lpstr>
      <vt:lpstr>Ebéd</vt:lpstr>
      <vt:lpstr>Készség fejlesztő foglalkozások</vt:lpstr>
      <vt:lpstr>Életképek</vt:lpstr>
      <vt:lpstr>PowerPoint-bemutató</vt:lpstr>
      <vt:lpstr>PowerPoint-bemutató</vt:lpstr>
      <vt:lpstr>Találkozzunk jövőre ugyanitt!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Hajnalcsillag Hittantábor</dc:title>
  <dc:creator>Windows-felhasználó</dc:creator>
  <cp:lastModifiedBy>refke</cp:lastModifiedBy>
  <cp:revision>13</cp:revision>
  <dcterms:created xsi:type="dcterms:W3CDTF">2018-07-06T08:56:20Z</dcterms:created>
  <dcterms:modified xsi:type="dcterms:W3CDTF">2018-07-06T18:36:25Z</dcterms:modified>
</cp:coreProperties>
</file>