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themeOverride+xml" PartName="/ppt/theme/themeOverr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gradFill>
          <a:gsLst>
            <a:gs pos="0">
              <a:srgbClr val="0A246C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hape 32"/>
          <p:cNvGrpSpPr/>
          <p:nvPr/>
        </p:nvGrpSpPr>
        <p:grpSpPr>
          <a:xfrm>
            <a:off x="-6350" y="20636"/>
            <a:ext cx="9143999" cy="6857999"/>
            <a:chOff x="0" y="0"/>
            <a:chExt cx="9143999" cy="6857999"/>
          </a:xfrm>
        </p:grpSpPr>
        <p:sp>
          <p:nvSpPr>
            <p:cNvPr id="33" name="Shape 33"/>
            <p:cNvSpPr/>
            <p:nvPr/>
          </p:nvSpPr>
          <p:spPr>
            <a:xfrm>
              <a:off x="0" y="4876800"/>
              <a:ext cx="9143999" cy="1981199"/>
            </a:xfrm>
            <a:custGeom>
              <a:pathLst>
                <a:path extrusionOk="0" h="2296" w="6027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0"/>
              <a:ext cx="9143999" cy="4876799"/>
            </a:xfrm>
            <a:custGeom>
              <a:pathLst>
                <a:path extrusionOk="0" h="2296" w="6027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rgbClr val="0A246C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Shape 35"/>
          <p:cNvSpPr/>
          <p:nvPr/>
        </p:nvSpPr>
        <p:spPr>
          <a:xfrm>
            <a:off x="6242050" y="6269037"/>
            <a:ext cx="2895599" cy="609599"/>
          </a:xfrm>
          <a:custGeom>
            <a:pathLst>
              <a:path extrusionOk="0" h="246" w="5748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>
            <a:gsLst>
              <a:gs pos="0">
                <a:schemeClr val="hlink"/>
              </a:gs>
              <a:gs pos="100000">
                <a:schemeClr val="lt1"/>
              </a:gs>
            </a:gsLst>
            <a:lin ang="8100000" scaled="0"/>
          </a:gra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" name="Shape 36"/>
          <p:cNvGrpSpPr/>
          <p:nvPr/>
        </p:nvGrpSpPr>
        <p:grpSpPr>
          <a:xfrm>
            <a:off x="-1586" y="6034086"/>
            <a:ext cx="7845425" cy="850900"/>
            <a:chOff x="0" y="6019800"/>
            <a:chExt cx="7845425" cy="850900"/>
          </a:xfrm>
        </p:grpSpPr>
        <p:sp>
          <p:nvSpPr>
            <p:cNvPr id="37" name="Shape 37"/>
            <p:cNvSpPr/>
            <p:nvPr/>
          </p:nvSpPr>
          <p:spPr>
            <a:xfrm>
              <a:off x="2362200" y="6019800"/>
              <a:ext cx="5143500" cy="850900"/>
            </a:xfrm>
            <a:custGeom>
              <a:pathLst>
                <a:path extrusionOk="0" h="536" w="3240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>
              <a:gsLst>
                <a:gs pos="0">
                  <a:srgbClr val="B6AFA4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8" name="Shape 38"/>
            <p:cNvGrpSpPr/>
            <p:nvPr/>
          </p:nvGrpSpPr>
          <p:grpSpPr>
            <a:xfrm>
              <a:off x="3946525" y="6019800"/>
              <a:ext cx="3898900" cy="850899"/>
              <a:chOff x="3946525" y="6019800"/>
              <a:chExt cx="3898900" cy="850899"/>
            </a:xfrm>
          </p:grpSpPr>
          <p:sp>
            <p:nvSpPr>
              <p:cNvPr id="39" name="Shape 39"/>
              <p:cNvSpPr/>
              <p:nvPr/>
            </p:nvSpPr>
            <p:spPr>
              <a:xfrm>
                <a:off x="6267450" y="6030912"/>
                <a:ext cx="1577975" cy="839786"/>
              </a:xfrm>
              <a:custGeom>
                <a:pathLst>
                  <a:path extrusionOk="0" h="529" w="994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Shape 40"/>
              <p:cNvSpPr/>
              <p:nvPr/>
            </p:nvSpPr>
            <p:spPr>
              <a:xfrm>
                <a:off x="4249737" y="6019800"/>
                <a:ext cx="295275" cy="627061"/>
              </a:xfrm>
              <a:custGeom>
                <a:pathLst>
                  <a:path extrusionOk="0" h="353" w="186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Shape 41"/>
              <p:cNvSpPr/>
              <p:nvPr/>
            </p:nvSpPr>
            <p:spPr>
              <a:xfrm>
                <a:off x="4810125" y="6180137"/>
                <a:ext cx="600075" cy="430212"/>
              </a:xfrm>
              <a:custGeom>
                <a:pathLst>
                  <a:path extrusionOk="0" h="271" w="378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Shape 42"/>
              <p:cNvSpPr/>
              <p:nvPr/>
            </p:nvSpPr>
            <p:spPr>
              <a:xfrm>
                <a:off x="5759450" y="6137275"/>
                <a:ext cx="246061" cy="117474"/>
              </a:xfrm>
              <a:custGeom>
                <a:pathLst>
                  <a:path extrusionOk="0" h="66" w="155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Shape 43"/>
              <p:cNvSpPr/>
              <p:nvPr/>
            </p:nvSpPr>
            <p:spPr>
              <a:xfrm>
                <a:off x="3946525" y="6126162"/>
                <a:ext cx="66675" cy="128587"/>
              </a:xfrm>
              <a:custGeom>
                <a:pathLst>
                  <a:path extrusionOk="0" h="72" w="4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4" name="Shape 44"/>
            <p:cNvSpPr/>
            <p:nvPr/>
          </p:nvSpPr>
          <p:spPr>
            <a:xfrm>
              <a:off x="0" y="6019800"/>
              <a:ext cx="6311900" cy="849311"/>
            </a:xfrm>
            <a:custGeom>
              <a:pathLst>
                <a:path extrusionOk="0" h="527" w="3976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>
              <a:gsLst>
                <a:gs pos="0">
                  <a:srgbClr val="A79F91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5" name="Shape 45"/>
          <p:cNvGrpSpPr/>
          <p:nvPr/>
        </p:nvGrpSpPr>
        <p:grpSpPr>
          <a:xfrm>
            <a:off x="627062" y="6021387"/>
            <a:ext cx="5684836" cy="849311"/>
            <a:chOff x="627062" y="6021387"/>
            <a:chExt cx="5684836" cy="849311"/>
          </a:xfrm>
        </p:grpSpPr>
        <p:sp>
          <p:nvSpPr>
            <p:cNvPr id="46" name="Shape 46"/>
            <p:cNvSpPr/>
            <p:nvPr/>
          </p:nvSpPr>
          <p:spPr>
            <a:xfrm>
              <a:off x="1898650" y="6021387"/>
              <a:ext cx="579437" cy="461962"/>
            </a:xfrm>
            <a:custGeom>
              <a:pathLst>
                <a:path extrusionOk="0" h="287" w="365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>
              <a:off x="3084511" y="6078537"/>
              <a:ext cx="3227386" cy="792161"/>
            </a:xfrm>
            <a:custGeom>
              <a:pathLst>
                <a:path extrusionOk="0" h="499" w="2033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/>
            <p:nvPr/>
          </p:nvSpPr>
          <p:spPr>
            <a:xfrm>
              <a:off x="2905125" y="6069012"/>
              <a:ext cx="112711" cy="96836"/>
            </a:xfrm>
            <a:custGeom>
              <a:pathLst>
                <a:path extrusionOk="0" h="60" w="71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/>
            <p:nvPr/>
          </p:nvSpPr>
          <p:spPr>
            <a:xfrm>
              <a:off x="1357312" y="6099175"/>
              <a:ext cx="255586" cy="260350"/>
            </a:xfrm>
            <a:custGeom>
              <a:pathLst>
                <a:path extrusionOk="0" h="162" w="161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/>
            <p:nvPr/>
          </p:nvSpPr>
          <p:spPr>
            <a:xfrm>
              <a:off x="1120775" y="6118225"/>
              <a:ext cx="93661" cy="96836"/>
            </a:xfrm>
            <a:custGeom>
              <a:pathLst>
                <a:path extrusionOk="0" h="60" w="59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/>
            <p:nvPr/>
          </p:nvSpPr>
          <p:spPr>
            <a:xfrm>
              <a:off x="627062" y="6049962"/>
              <a:ext cx="388937" cy="328611"/>
            </a:xfrm>
            <a:custGeom>
              <a:pathLst>
                <a:path extrusionOk="0" h="204" w="245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Shape 52"/>
          <p:cNvSpPr txBox="1"/>
          <p:nvPr>
            <p:ph type="ctrTitle"/>
          </p:nvPr>
        </p:nvSpPr>
        <p:spPr>
          <a:xfrm>
            <a:off x="457200" y="1447800"/>
            <a:ext cx="8229600" cy="17367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" type="subTitle"/>
          </p:nvPr>
        </p:nvSpPr>
        <p:spPr>
          <a:xfrm>
            <a:off x="1371600" y="34290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6pPr>
            <a:lvl7pPr indent="-101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7pPr>
            <a:lvl8pPr indent="-101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8pPr>
            <a:lvl9pPr indent="-101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457200" y="6248400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0" y="6248400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A246C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0"/>
            <a:ext cx="9143999" cy="6857999"/>
            <a:chOff x="0" y="0"/>
            <a:chExt cx="9143999" cy="6857999"/>
          </a:xfrm>
        </p:grpSpPr>
        <p:sp>
          <p:nvSpPr>
            <p:cNvPr id="7" name="Shape 7"/>
            <p:cNvSpPr/>
            <p:nvPr/>
          </p:nvSpPr>
          <p:spPr>
            <a:xfrm>
              <a:off x="0" y="4876800"/>
              <a:ext cx="9143999" cy="1981199"/>
            </a:xfrm>
            <a:custGeom>
              <a:pathLst>
                <a:path extrusionOk="0" h="2296" w="6027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Shape 8"/>
            <p:cNvSpPr/>
            <p:nvPr/>
          </p:nvSpPr>
          <p:spPr>
            <a:xfrm>
              <a:off x="0" y="0"/>
              <a:ext cx="9143999" cy="4876799"/>
            </a:xfrm>
            <a:custGeom>
              <a:pathLst>
                <a:path extrusionOk="0" h="2296" w="6027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rgbClr val="0A246C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" name="Shape 9"/>
          <p:cNvSpPr/>
          <p:nvPr/>
        </p:nvSpPr>
        <p:spPr>
          <a:xfrm>
            <a:off x="6248400" y="6262687"/>
            <a:ext cx="2895599" cy="609599"/>
          </a:xfrm>
          <a:custGeom>
            <a:pathLst>
              <a:path extrusionOk="0" h="246" w="5748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>
            <a:gsLst>
              <a:gs pos="0">
                <a:schemeClr val="hlink"/>
              </a:gs>
              <a:gs pos="100000">
                <a:schemeClr val="lt1"/>
              </a:gs>
            </a:gsLst>
            <a:lin ang="8100000" scaled="0"/>
          </a:gra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" name="Shape 10"/>
          <p:cNvGrpSpPr/>
          <p:nvPr/>
        </p:nvGrpSpPr>
        <p:grpSpPr>
          <a:xfrm>
            <a:off x="0" y="6019800"/>
            <a:ext cx="7848600" cy="857249"/>
            <a:chOff x="0" y="6019800"/>
            <a:chExt cx="7848600" cy="857249"/>
          </a:xfrm>
        </p:grpSpPr>
        <p:sp>
          <p:nvSpPr>
            <p:cNvPr id="11" name="Shape 11"/>
            <p:cNvSpPr/>
            <p:nvPr/>
          </p:nvSpPr>
          <p:spPr>
            <a:xfrm>
              <a:off x="2362200" y="6019800"/>
              <a:ext cx="5143500" cy="850900"/>
            </a:xfrm>
            <a:custGeom>
              <a:pathLst>
                <a:path extrusionOk="0" h="536" w="3240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>
              <a:gsLst>
                <a:gs pos="0">
                  <a:srgbClr val="B6AFA4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Shape 12"/>
            <p:cNvGrpSpPr/>
            <p:nvPr/>
          </p:nvGrpSpPr>
          <p:grpSpPr>
            <a:xfrm>
              <a:off x="3946525" y="6019800"/>
              <a:ext cx="3902075" cy="857249"/>
              <a:chOff x="3946525" y="6019800"/>
              <a:chExt cx="3902075" cy="857249"/>
            </a:xfrm>
          </p:grpSpPr>
          <p:sp>
            <p:nvSpPr>
              <p:cNvPr id="13" name="Shape 13"/>
              <p:cNvSpPr/>
              <p:nvPr/>
            </p:nvSpPr>
            <p:spPr>
              <a:xfrm>
                <a:off x="6267450" y="6030912"/>
                <a:ext cx="1581150" cy="846136"/>
              </a:xfrm>
              <a:custGeom>
                <a:pathLst>
                  <a:path extrusionOk="0" h="533" w="996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4249737" y="6019800"/>
                <a:ext cx="295275" cy="627061"/>
              </a:xfrm>
              <a:custGeom>
                <a:pathLst>
                  <a:path extrusionOk="0" h="353" w="186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4810125" y="6180137"/>
                <a:ext cx="600075" cy="430212"/>
              </a:xfrm>
              <a:custGeom>
                <a:pathLst>
                  <a:path extrusionOk="0" h="271" w="378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5759450" y="6137275"/>
                <a:ext cx="246061" cy="117474"/>
              </a:xfrm>
              <a:custGeom>
                <a:pathLst>
                  <a:path extrusionOk="0" h="66" w="155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Shape 17"/>
              <p:cNvSpPr/>
              <p:nvPr/>
            </p:nvSpPr>
            <p:spPr>
              <a:xfrm>
                <a:off x="3946525" y="6126162"/>
                <a:ext cx="66675" cy="128587"/>
              </a:xfrm>
              <a:custGeom>
                <a:pathLst>
                  <a:path extrusionOk="0" h="72" w="4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" name="Shape 18"/>
            <p:cNvSpPr/>
            <p:nvPr/>
          </p:nvSpPr>
          <p:spPr>
            <a:xfrm>
              <a:off x="0" y="6019800"/>
              <a:ext cx="6311900" cy="849311"/>
            </a:xfrm>
            <a:custGeom>
              <a:pathLst>
                <a:path extrusionOk="0" h="527" w="3976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>
              <a:gsLst>
                <a:gs pos="0">
                  <a:srgbClr val="A79F91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" name="Shape 19"/>
          <p:cNvGrpSpPr/>
          <p:nvPr/>
        </p:nvGrpSpPr>
        <p:grpSpPr>
          <a:xfrm>
            <a:off x="627062" y="6021387"/>
            <a:ext cx="5684836" cy="849311"/>
            <a:chOff x="627062" y="6021387"/>
            <a:chExt cx="5684836" cy="849311"/>
          </a:xfrm>
        </p:grpSpPr>
        <p:sp>
          <p:nvSpPr>
            <p:cNvPr id="20" name="Shape 20"/>
            <p:cNvSpPr/>
            <p:nvPr/>
          </p:nvSpPr>
          <p:spPr>
            <a:xfrm>
              <a:off x="1898650" y="6021387"/>
              <a:ext cx="579437" cy="461962"/>
            </a:xfrm>
            <a:custGeom>
              <a:pathLst>
                <a:path extrusionOk="0" h="287" w="365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3084511" y="6078537"/>
              <a:ext cx="3227386" cy="792161"/>
            </a:xfrm>
            <a:custGeom>
              <a:pathLst>
                <a:path extrusionOk="0" h="499" w="2033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2905125" y="6069012"/>
              <a:ext cx="112711" cy="96836"/>
            </a:xfrm>
            <a:custGeom>
              <a:pathLst>
                <a:path extrusionOk="0" h="60" w="71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1357312" y="6099175"/>
              <a:ext cx="255586" cy="260350"/>
            </a:xfrm>
            <a:custGeom>
              <a:pathLst>
                <a:path extrusionOk="0" h="162" w="161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1120775" y="6118225"/>
              <a:ext cx="93661" cy="96836"/>
            </a:xfrm>
            <a:custGeom>
              <a:pathLst>
                <a:path extrusionOk="0" h="60" w="59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627062" y="6049962"/>
              <a:ext cx="388937" cy="328611"/>
            </a:xfrm>
            <a:custGeom>
              <a:pathLst>
                <a:path extrusionOk="0" h="204" w="245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Shape 26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6pPr>
            <a:lvl7pPr indent="-101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7pPr>
            <a:lvl8pPr indent="-101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8pPr>
            <a:lvl9pPr indent="-101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457200" y="6248400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6553200" y="6248400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  <a:p>
            <a: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A246C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ctrTitle"/>
          </p:nvPr>
        </p:nvSpPr>
        <p:spPr>
          <a:xfrm>
            <a:off x="250825" y="188911"/>
            <a:ext cx="3744912" cy="12239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Ajka-Tósoki ReformátusTársegyházközség</a:t>
            </a:r>
            <a:b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8400 Ajka Kossuth u. 2/A</a:t>
            </a:r>
            <a:b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Tel: 88/311-383</a:t>
            </a:r>
          </a:p>
        </p:txBody>
      </p:sp>
      <p:sp>
        <p:nvSpPr>
          <p:cNvPr id="62" name="Shape 62"/>
          <p:cNvSpPr txBox="1"/>
          <p:nvPr>
            <p:ph idx="1" type="subTitle"/>
          </p:nvPr>
        </p:nvSpPr>
        <p:spPr>
          <a:xfrm>
            <a:off x="2339975" y="1412875"/>
            <a:ext cx="3671886" cy="1152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Meghívó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1042987" y="1989136"/>
            <a:ext cx="6913561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Szeretettel hívjuk a hittanos gyermekeket és kedves szüleiket 201</a:t>
            </a:r>
            <a:r>
              <a:rPr lang="en-US" sz="2400">
                <a:solidFill>
                  <a:schemeClr val="dk1"/>
                </a:solidFill>
              </a:rPr>
              <a:t>6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400">
                <a:solidFill>
                  <a:schemeClr val="dk1"/>
                </a:solidFill>
              </a:rPr>
              <a:t>szeptembr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>
                <a:solidFill>
                  <a:schemeClr val="dk1"/>
                </a:solidFill>
              </a:rPr>
              <a:t>04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-én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vasárnap 9:30-ra Tanév</a:t>
            </a:r>
            <a:r>
              <a:rPr lang="en-US" sz="2400">
                <a:solidFill>
                  <a:schemeClr val="dk1"/>
                </a:solidFill>
              </a:rPr>
              <a:t>nyitó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Istentiszteletünkre az ajkai református templomba.</a:t>
            </a:r>
          </a:p>
        </p:txBody>
      </p:sp>
      <p:sp>
        <p:nvSpPr>
          <p:cNvPr id="64" name="Shape 64"/>
          <p:cNvSpPr txBox="1"/>
          <p:nvPr/>
        </p:nvSpPr>
        <p:spPr>
          <a:xfrm flipH="1" rot="60000">
            <a:off x="1116011" y="3638550"/>
            <a:ext cx="19431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Ajka 201</a:t>
            </a:r>
            <a:r>
              <a:rPr lang="en-US" sz="1800">
                <a:solidFill>
                  <a:schemeClr val="dk1"/>
                </a:solidFill>
              </a:rPr>
              <a:t>6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0</a:t>
            </a:r>
            <a:r>
              <a:rPr lang="en-US" sz="1800">
                <a:solidFill>
                  <a:schemeClr val="dk1"/>
                </a:solidFill>
              </a:rPr>
              <a:t>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sz="1800">
                <a:solidFill>
                  <a:schemeClr val="dk1"/>
                </a:solidFill>
              </a:rPr>
              <a:t>26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2987675" y="4221162"/>
            <a:ext cx="34559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Tisztelettel és szeretettel: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1116012" y="5575300"/>
            <a:ext cx="18002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Ferenczi Károly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3779837" y="5589587"/>
            <a:ext cx="15303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Hardi Sándor</a:t>
            </a:r>
          </a:p>
        </p:txBody>
      </p:sp>
      <p:sp>
        <p:nvSpPr>
          <p:cNvPr id="68" name="Shape 68"/>
          <p:cNvSpPr txBox="1"/>
          <p:nvPr/>
        </p:nvSpPr>
        <p:spPr>
          <a:xfrm flipH="1">
            <a:off x="3862387" y="5797550"/>
            <a:ext cx="141604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s.k </a:t>
            </a: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gondnok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1258887" y="5805487"/>
            <a:ext cx="1225550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s.k gondnok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6227762" y="5589587"/>
            <a:ext cx="32766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Sándor József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s.k. Ref. lelkész</a:t>
            </a:r>
          </a:p>
        </p:txBody>
      </p:sp>
    </p:spTree>
  </p:cSld>
  <p:clrMapOvr>
    <a:masterClrMapping/>
  </p:clrMapOvr>
  <mc:AlternateContent>
    <mc:Choice Requires="p14">
      <p:transition spd="slow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Hegycsúcsok">
  <a:themeElements>
    <a:clrScheme name="Hegycsúcsok 1">
      <a:dk1>
        <a:srgbClr val="FFFFFF"/>
      </a:dk1>
      <a:lt1>
        <a:srgbClr val="003399"/>
      </a:lt1>
      <a:dk2>
        <a:srgbClr val="E3E3FF"/>
      </a:dk2>
      <a:lt2>
        <a:srgbClr val="463416"/>
      </a:lt2>
      <a:accent1>
        <a:srgbClr val="3399FF"/>
      </a:accent1>
      <a:accent2>
        <a:srgbClr val="33CCCC"/>
      </a:accent2>
      <a:accent3>
        <a:srgbClr val="003399"/>
      </a:accent3>
      <a:accent4>
        <a:srgbClr val="3399FF"/>
      </a:accent4>
      <a:accent5>
        <a:srgbClr val="33CCCC"/>
      </a:accent5>
      <a:accent6>
        <a:srgbClr val="003399"/>
      </a:accent6>
      <a:hlink>
        <a:srgbClr val="00FFCC"/>
      </a:hlink>
      <a:folHlink>
        <a:srgbClr val="808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default">
    <a:dk1>
      <a:srgbClr val="FFFFFF"/>
    </a:dk1>
    <a:lt1>
      <a:srgbClr val="003399"/>
    </a:lt1>
    <a:dk2>
      <a:srgbClr val="E3E3FF"/>
    </a:dk2>
    <a:lt2>
      <a:srgbClr val="463416"/>
    </a:lt2>
    <a:accent1>
      <a:srgbClr val="3399FF"/>
    </a:accent1>
    <a:accent2>
      <a:srgbClr val="33CCCC"/>
    </a:accent2>
    <a:accent3>
      <a:srgbClr val="003399"/>
    </a:accent3>
    <a:accent4>
      <a:srgbClr val="3399FF"/>
    </a:accent4>
    <a:accent5>
      <a:srgbClr val="33CCCC"/>
    </a:accent5>
    <a:accent6>
      <a:srgbClr val="003399"/>
    </a:accent6>
    <a:hlink>
      <a:srgbClr val="00FFCC"/>
    </a:hlink>
    <a:folHlink>
      <a:srgbClr val="808000"/>
    </a:folHlink>
  </a:clrScheme>
</a:themeOverride>
</file>