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2018.02.05.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2018.02.05.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2018.02.05.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2018.02.05.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2018.02.05.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Desktop\ref10_logo_color (2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0"/>
            <a:ext cx="6858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Diavetítés a képernyőre (4:3 oldalarány)</PresentationFormat>
  <Paragraphs>0</Paragraphs>
  <Slides>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2" baseType="lpstr">
      <vt:lpstr>Office-téma</vt:lpstr>
      <vt:lpstr>1.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Pc</dc:creator>
  <cp:lastModifiedBy>Pc</cp:lastModifiedBy>
  <cp:revision>1</cp:revision>
  <dcterms:created xsi:type="dcterms:W3CDTF">2018-02-05T18:17:28Z</dcterms:created>
  <dcterms:modified xsi:type="dcterms:W3CDTF">2018-02-05T18:22:11Z</dcterms:modified>
</cp:coreProperties>
</file>